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6" r:id="rId10"/>
    <p:sldId id="264" r:id="rId11"/>
    <p:sldId id="265" r:id="rId12"/>
    <p:sldId id="25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04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9D89B-45F2-478F-8698-CC7791A9DC01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EF06-E507-41E6-AC9D-DDDE7A4BED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04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264271"/>
      </p:ext>
    </p:extLst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597821"/>
      </p:ext>
    </p:extLst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770596"/>
      </p:ext>
    </p:extLst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126561"/>
      </p:ext>
    </p:extLst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234516"/>
      </p:ext>
    </p:extLst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73212"/>
      </p:ext>
    </p:extLst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593318"/>
      </p:ext>
    </p:extLst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615200"/>
      </p:ext>
    </p:extLst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90522"/>
      </p:ext>
    </p:extLst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703984"/>
      </p:ext>
    </p:extLst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143926"/>
      </p:ext>
    </p:extLst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0313-828F-459D-8F65-905D921FDB35}" type="datetimeFigureOut">
              <a:rPr lang="pl-PL" smtClean="0"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B32F-8A22-4440-911A-F6E587C314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04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pl-PL" sz="6600" b="1" dirty="0"/>
              <a:t>MAŁY EKOLOG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5661248"/>
            <a:ext cx="7128792" cy="17526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- czyli jak możesz dbać o naszą planetę 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96" y="1427281"/>
            <a:ext cx="4341835" cy="416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092047"/>
      </p:ext>
    </p:extLst>
  </p:cSld>
  <p:clrMapOvr>
    <a:masterClrMapping/>
  </p:clrMapOvr>
  <p:transition spd="slow" advClick="0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Zakręcaj wodę – lej jej tyle ile potrzebujesz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855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319464"/>
      </p:ext>
    </p:extLst>
  </p:cSld>
  <p:clrMapOvr>
    <a:masterClrMapping/>
  </p:clrMapOvr>
  <p:transition spd="slow" advClick="0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Segreguj śmieci – niektóre mogą być znów użyte po przetworzeniu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83191" cy="44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19565"/>
      </p:ext>
    </p:extLst>
  </p:cSld>
  <p:clrMapOvr>
    <a:masterClrMapping/>
  </p:clrMapOvr>
  <p:transition spd="slow" advClick="0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ZIEMIA TO NASZ DOM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115616" y="5733256"/>
            <a:ext cx="6890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/>
              <a:t>DBAJMY O NIEGO RAZEM !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23" y="1340769"/>
            <a:ext cx="46908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020564"/>
      </p:ext>
    </p:extLst>
  </p:cSld>
  <p:clrMapOvr>
    <a:masterClrMapping/>
  </p:clrMapOvr>
  <p:transition spd="slow" advClick="0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Sadź rośliny – ich liście produkują tlen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22" y="1600200"/>
            <a:ext cx="69885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250403"/>
      </p:ext>
    </p:extLst>
  </p:cSld>
  <p:clrMapOvr>
    <a:masterClrMapping/>
  </p:clrMapOvr>
  <p:transition spd="slow" advClick="0" advTm="3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Wychodząc gaś światło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929606"/>
            <a:ext cx="7391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368105"/>
      </p:ext>
    </p:extLst>
  </p:cSld>
  <p:clrMapOvr>
    <a:masterClrMapping/>
  </p:clrMapOvr>
  <p:transition spd="slow" advClick="0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Używaj toreb materiałowych zamiast plastikowych, jednorazowych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22" y="1600200"/>
            <a:ext cx="69885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63734"/>
      </p:ext>
    </p:extLst>
  </p:cSld>
  <p:clrMapOvr>
    <a:masterClrMapping/>
  </p:clrMapOvr>
  <p:transition spd="slow" advClick="0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Sadź kwiaty – są pożywieniem dla pszczół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00541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30499"/>
      </p:ext>
    </p:extLst>
  </p:cSld>
  <p:clrMapOvr>
    <a:masterClrMapping/>
  </p:clrMapOvr>
  <p:transition spd="slow" advClick="0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Wybieraj jazdę rowerem zamiast samochodem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165054" cy="416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43166"/>
      </p:ext>
    </p:extLst>
  </p:cSld>
  <p:clrMapOvr>
    <a:masterClrMapping/>
  </p:clrMapOvr>
  <p:transition spd="slow" advClick="0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Częściej używaj ścierek materiałowych, które można uprać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90465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192512"/>
      </p:ext>
    </p:extLst>
  </p:cSld>
  <p:clrMapOvr>
    <a:masterClrMapping/>
  </p:clrMapOvr>
  <p:transition spd="slow" advClick="0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Twórz zabawki z niczego!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5393"/>
            <a:ext cx="3900388" cy="251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5147"/>
            <a:ext cx="3934371" cy="249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82" y="4045148"/>
            <a:ext cx="3718878" cy="249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26" y="1502847"/>
            <a:ext cx="3743534" cy="248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202664"/>
      </p:ext>
    </p:extLst>
  </p:cSld>
  <p:clrMapOvr>
    <a:masterClrMapping/>
  </p:clrMapOvr>
  <p:transition spd="slow" advClick="0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Papier powstaje z drzew – jeśli bierzesz kartkę zużyj jej obydwie strony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394813" cy="46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65663"/>
      </p:ext>
    </p:extLst>
  </p:cSld>
  <p:clrMapOvr>
    <a:masterClrMapping/>
  </p:clrMapOvr>
  <p:transition spd="slow" advClick="0" advTm="3000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</TotalTime>
  <Words>93</Words>
  <Application>Microsoft Office PowerPoint</Application>
  <PresentationFormat>Pokaz na ekranie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MAŁY EKOLOG</vt:lpstr>
      <vt:lpstr>Sadź rośliny – ich liście produkują tlen</vt:lpstr>
      <vt:lpstr>Wychodząc gaś światło</vt:lpstr>
      <vt:lpstr>Używaj toreb materiałowych zamiast plastikowych, jednorazowych</vt:lpstr>
      <vt:lpstr>Sadź kwiaty – są pożywieniem dla pszczół</vt:lpstr>
      <vt:lpstr>Wybieraj jazdę rowerem zamiast samochodem</vt:lpstr>
      <vt:lpstr>Częściej używaj ścierek materiałowych, które można uprać</vt:lpstr>
      <vt:lpstr>Twórz zabawki z niczego!</vt:lpstr>
      <vt:lpstr>Papier powstaje z drzew – jeśli bierzesz kartkę zużyj jej obydwie strony</vt:lpstr>
      <vt:lpstr>Zakręcaj wodę – lej jej tyle ile potrzebujesz</vt:lpstr>
      <vt:lpstr>Segreguj śmieci – niektóre mogą być znów użyte po przetworzeniu</vt:lpstr>
      <vt:lpstr>ZIEMIA TO NASZ 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Jarek</dc:creator>
  <cp:lastModifiedBy>hania</cp:lastModifiedBy>
  <cp:revision>8</cp:revision>
  <dcterms:created xsi:type="dcterms:W3CDTF">2020-04-15T17:32:22Z</dcterms:created>
  <dcterms:modified xsi:type="dcterms:W3CDTF">2020-05-07T19:01:05Z</dcterms:modified>
</cp:coreProperties>
</file>